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7" r:id="rId2"/>
    <p:sldId id="258" r:id="rId3"/>
    <p:sldId id="259" r:id="rId4"/>
    <p:sldId id="260" r:id="rId5"/>
    <p:sldId id="261" r:id="rId6"/>
    <p:sldId id="262" r:id="rId7"/>
    <p:sldId id="264" r:id="rId8"/>
    <p:sldId id="265" r:id="rId9"/>
    <p:sldId id="266" r:id="rId10"/>
    <p:sldId id="267" r:id="rId11"/>
    <p:sldId id="268" r:id="rId12"/>
    <p:sldId id="276" r:id="rId13"/>
    <p:sldId id="275" r:id="rId14"/>
    <p:sldId id="269" r:id="rId15"/>
    <p:sldId id="270" r:id="rId16"/>
    <p:sldId id="271" r:id="rId17"/>
    <p:sldId id="272" r:id="rId18"/>
    <p:sldId id="273" r:id="rId19"/>
    <p:sldId id="274" r:id="rId20"/>
    <p:sldId id="277" r:id="rId21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100" d="100"/>
          <a:sy n="100" d="100"/>
        </p:scale>
        <p:origin x="-1932" y="-26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583FA2-5907-41F1-97A6-8A522675722E}" type="datetimeFigureOut">
              <a:rPr lang="en-US" smtClean="0"/>
              <a:t>2014/4/28 Mon</a:t>
            </a:fld>
            <a:endParaRPr 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87EEF5-4511-4F4F-8A52-36CA3EF78B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1385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2014/4/28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0"/>
    </mc:Choice>
    <mc:Fallback>
      <p:transition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2014/4/28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0"/>
    </mc:Choice>
    <mc:Fallback>
      <p:transition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2014/4/28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0"/>
    </mc:Choice>
    <mc:Fallback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2014/4/28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0"/>
    </mc:Choice>
    <mc:Fallback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2014/4/28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0"/>
    </mc:Choice>
    <mc:Fallback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2014/4/28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0"/>
    </mc:Choice>
    <mc:Fallback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2014/4/28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0"/>
    </mc:Choice>
    <mc:Fallback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2014/4/28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0"/>
    </mc:Choice>
    <mc:Fallback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2014/4/28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0"/>
    </mc:Choice>
    <mc:Fallback>
      <p:transition spd="slow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2014/4/28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0"/>
    </mc:Choice>
    <mc:Fallback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2014/4/28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0"/>
    </mc:Choice>
    <mc:Fallback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pPr/>
              <a:t>2014/4/28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slow" p14:dur="5000"/>
    </mc:Choice>
    <mc:Fallback>
      <p:transition spd="slow"/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E:\git\filmspotting\doc\Catch Me if U Ca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139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0" advTm="20000"/>
    </mc:Choice>
    <mc:Fallback>
      <p:transition spd="slow" advTm="20000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7" name="Picture 3" descr="E:\git\filmspotting\doc\slides\1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38" y="-4490"/>
            <a:ext cx="9142412" cy="6856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88000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0" advTm="20000"/>
    </mc:Choice>
    <mc:Fallback>
      <p:transition spd="slow" advTm="20000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E:\git\filmspotting\doc\google-map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525"/>
            <a:ext cx="9180512" cy="6606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9169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0" advTm="20000"/>
    </mc:Choice>
    <mc:Fallback>
      <p:transition spd="slow" advTm="20000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 descr="E:\git\filmspotting\doc\b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87"/>
            <a:ext cx="9142412" cy="6856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59" name="Picture 3" descr="E:\git\filmspotting\doc\normal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777" y="3573016"/>
            <a:ext cx="3797703" cy="1296144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1" name="Picture 5" descr="E:\git\filmspotting\doc\tables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9306" y="1556792"/>
            <a:ext cx="3877150" cy="331236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0" name="Picture 4" descr="E:\git\filmspotting\doc\mysql_logo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900" y="1556792"/>
            <a:ext cx="3939580" cy="152097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01442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0" advTm="20000"/>
    </mc:Choice>
    <mc:Fallback>
      <p:transition spd="slow" advTm="20000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 descr="E:\git\filmspotting\doc\b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12675"/>
            <a:ext cx="9142412" cy="6856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5" name="Picture 3" descr="E:\git\filmspotting\doc\rdf-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2348880"/>
            <a:ext cx="142875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直接连接符 5"/>
          <p:cNvCxnSpPr/>
          <p:nvPr/>
        </p:nvCxnSpPr>
        <p:spPr>
          <a:xfrm flipH="1">
            <a:off x="971600" y="2348880"/>
            <a:ext cx="1368153" cy="1296144"/>
          </a:xfrm>
          <a:prstGeom prst="line">
            <a:avLst/>
          </a:prstGeom>
          <a:ln w="1143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4" descr="E:\git\filmspotting\doc\QQ截图2014042805361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1628800"/>
            <a:ext cx="5487516" cy="3247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21109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0" advTm="20000"/>
    </mc:Choice>
    <mc:Fallback>
      <p:transition spd="slow" advTm="20000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4" name="Picture 6" descr="E:\git\filmspotting\doc\slides\1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" y="1587"/>
            <a:ext cx="9142413" cy="6856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65931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0" advTm="20000"/>
    </mc:Choice>
    <mc:Fallback>
      <p:transition spd="slow" advTm="20000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8" name="Picture 6" descr="E:\git\filmspotting\doc\slides\1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6" y="0"/>
            <a:ext cx="9142413" cy="6856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66502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0" advTm="20000"/>
    </mc:Choice>
    <mc:Fallback>
      <p:transition spd="slow" advTm="20000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E:\git\filmspotting\doc\slides\1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2413" cy="6856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56382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0" advTm="20000"/>
    </mc:Choice>
    <mc:Fallback>
      <p:transition spd="slow" advTm="20000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5" name="Picture 5" descr="E:\git\filmspotting\doc\slides\1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53871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0" advTm="20000"/>
    </mc:Choice>
    <mc:Fallback>
      <p:transition spd="slow" advTm="20000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E:\git\filmspotting\doc\b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1587"/>
            <a:ext cx="9142412" cy="6856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41412" y="1124744"/>
            <a:ext cx="795647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Movie entries</a:t>
            </a:r>
          </a:p>
          <a:p>
            <a:r>
              <a:rPr lang="en-US" sz="2400" dirty="0" smtClean="0"/>
              <a:t>Movie-Locations: 1137 movies</a:t>
            </a:r>
          </a:p>
          <a:p>
            <a:r>
              <a:rPr lang="en-US" sz="2400" dirty="0" err="1" smtClean="0"/>
              <a:t>IMDb</a:t>
            </a:r>
            <a:r>
              <a:rPr lang="en-US" sz="2400" dirty="0" smtClean="0"/>
              <a:t>: 1000 movies</a:t>
            </a:r>
          </a:p>
          <a:p>
            <a:r>
              <a:rPr lang="en-US" sz="2400" dirty="0" err="1" smtClean="0"/>
              <a:t>Filmaps</a:t>
            </a:r>
            <a:r>
              <a:rPr lang="en-US" sz="2400" dirty="0" smtClean="0"/>
              <a:t>: 2463 movies</a:t>
            </a:r>
          </a:p>
          <a:p>
            <a:r>
              <a:rPr lang="en-US" sz="2400" dirty="0" smtClean="0"/>
              <a:t>Total: 4600 movies</a:t>
            </a:r>
          </a:p>
          <a:p>
            <a:r>
              <a:rPr lang="en-US" sz="2400" b="1" dirty="0" smtClean="0"/>
              <a:t>After record linkage and deduplication:  ~3200 movies (-30%)</a:t>
            </a:r>
            <a:endParaRPr lang="en-US" sz="24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569218" y="3789040"/>
            <a:ext cx="604947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Location entries</a:t>
            </a:r>
          </a:p>
          <a:p>
            <a:r>
              <a:rPr lang="en-US" sz="2400" dirty="0" smtClean="0"/>
              <a:t>Before linkage and deduplication: ~45000</a:t>
            </a:r>
          </a:p>
          <a:p>
            <a:r>
              <a:rPr lang="en-US" sz="2400" dirty="0" smtClean="0"/>
              <a:t>After linkage and deduplication: ~25000 (-45%)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5347713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0" advTm="20000"/>
    </mc:Choice>
    <mc:Fallback>
      <p:transition spd="slow" advTm="20000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E:\git\filmspotting\doc\b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87"/>
            <a:ext cx="9142413" cy="6856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1" name="Picture 3" descr="E:\git\filmspotting\doc\nlp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4036293"/>
            <a:ext cx="6076950" cy="194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2" name="Picture 4" descr="E:\git\filmspotting\doc\QQ截图2014042805361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836712"/>
            <a:ext cx="4619625" cy="2733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516216" y="1556792"/>
            <a:ext cx="1199367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NLP</a:t>
            </a:r>
            <a:endParaRPr lang="en-US" sz="5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58127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0" advTm="20000"/>
    </mc:Choice>
    <mc:Fallback>
      <p:transition spd="slow" advTm="20000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E:\git\filmspotting\doc\slides\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35551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0" advTm="20000"/>
    </mc:Choice>
    <mc:Fallback>
      <p:transition spd="slow" advTm="20000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3" name="Picture 3" descr="E:\git\filmspotting\doc\cloud1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32656"/>
            <a:ext cx="9134696" cy="6021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52384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0" advTm="20000"/>
    </mc:Choice>
    <mc:Fallback>
      <p:transition spd="slow" advTm="20000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E:\git\filmspotting\doc\slides\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35363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0" advTm="20000"/>
    </mc:Choice>
    <mc:Fallback>
      <p:transition spd="slow" advTm="20000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 descr="E:\git\filmspotting\doc\slides\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7" y="1587"/>
            <a:ext cx="9142413" cy="6856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60592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0" advTm="20000"/>
    </mc:Choice>
    <mc:Fallback>
      <p:transition spd="slow" advTm="20000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E:\git\filmspotting\doc\scrnshot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32656"/>
            <a:ext cx="9144000" cy="58823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50599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0" advTm="20000"/>
    </mc:Choice>
    <mc:Fallback>
      <p:transition spd="slow" advTm="20000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E:\git\filmspotting\doc\scrnshot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32656"/>
            <a:ext cx="9144000" cy="609561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93016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0" advTm="20000"/>
    </mc:Choice>
    <mc:Fallback>
      <p:transition spd="slow" advTm="20000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3" name="Picture 5" descr="E:\git\filmspotting\doc\slides\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87"/>
            <a:ext cx="9142412" cy="6856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57416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0" advTm="20000"/>
    </mc:Choice>
    <mc:Fallback>
      <p:transition spd="slow" advTm="20000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6" name="Picture 4" descr="E:\git\filmspotting\doc\slides\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87"/>
            <a:ext cx="9142412" cy="6856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67677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0" advTm="20000"/>
    </mc:Choice>
    <mc:Fallback>
      <p:transition spd="slow" advTm="20000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E:\git\filmspotting\doc\slides\9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166" y="0"/>
            <a:ext cx="9142412" cy="6856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1547664" y="1412776"/>
            <a:ext cx="2808312" cy="7920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矩形 8"/>
          <p:cNvSpPr/>
          <p:nvPr/>
        </p:nvSpPr>
        <p:spPr>
          <a:xfrm>
            <a:off x="5508104" y="1412776"/>
            <a:ext cx="3528392" cy="39604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0265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0" advTm="20000"/>
    </mc:Choice>
    <mc:Fallback>
      <p:transition spd="slow" advTm="20000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290</TotalTime>
  <Words>50</Words>
  <Application>Microsoft Office PowerPoint</Application>
  <PresentationFormat>全屏显示(4:3)</PresentationFormat>
  <Paragraphs>10</Paragraphs>
  <Slides>20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1" baseType="lpstr"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FilmSpotting</dc:title>
  <dc:creator>Administrator</dc:creator>
  <cp:lastModifiedBy>Renjie Zhao</cp:lastModifiedBy>
  <cp:revision>89</cp:revision>
  <dcterms:created xsi:type="dcterms:W3CDTF">2014-04-28T07:35:01Z</dcterms:created>
  <dcterms:modified xsi:type="dcterms:W3CDTF">2014-04-28T12:52:43Z</dcterms:modified>
</cp:coreProperties>
</file>